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Lanzamiento de proyectiles.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726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3183" y="25790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Métrica cinemática del lanzamiento de proyectiles.</a:t>
            </a:r>
            <a:endParaRPr lang="es-CL" dirty="0"/>
          </a:p>
        </p:txBody>
      </p:sp>
      <p:pic>
        <p:nvPicPr>
          <p:cNvPr id="2052" name="Picture 4" descr="Artículos - Elbibliot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34" y="4173415"/>
            <a:ext cx="4876800" cy="23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608" y="3965696"/>
            <a:ext cx="2066925" cy="2209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240" y="257908"/>
            <a:ext cx="2682387" cy="28838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138" y="973242"/>
            <a:ext cx="4702295" cy="26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9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 de aplicación.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Problema 1.-</a:t>
            </a:r>
            <a:r>
              <a:rPr lang="es-CL" dirty="0"/>
              <a:t> Un jugador de Fútbol Americano patea el balón con una velocidad de 30 m/s, y éste mismo lleva un ángulo de elevación de 48° respecto a la horizontal. Calcule; a) Altura, b) Alcance, c) Tiempo que </a:t>
            </a:r>
            <a:r>
              <a:rPr lang="es-CL" dirty="0" smtClean="0"/>
              <a:t>permanece </a:t>
            </a:r>
            <a:r>
              <a:rPr lang="es-CL" dirty="0"/>
              <a:t>en el </a:t>
            </a:r>
            <a:r>
              <a:rPr lang="es-CL" dirty="0" smtClean="0"/>
              <a:t>aire</a:t>
            </a:r>
          </a:p>
          <a:p>
            <a:endParaRPr lang="es-ES" dirty="0"/>
          </a:p>
          <a:p>
            <a:r>
              <a:rPr lang="es-CL" b="1" dirty="0"/>
              <a:t>Problema 2.-</a:t>
            </a:r>
            <a:r>
              <a:rPr lang="es-CL" dirty="0"/>
              <a:t> Se dispara un proyectil con una velocidad inicial de 80 m/s y un ángulo de 30°, por encima de la horizontal. Calcular: a) Posición y velocidad después de los 6s b) Tiempo para alcanzar la altura máxima c) Alcance horizontal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952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6431" y="574430"/>
            <a:ext cx="9582027" cy="4806461"/>
          </a:xfrm>
        </p:spPr>
        <p:txBody>
          <a:bodyPr/>
          <a:lstStyle/>
          <a:p>
            <a:r>
              <a:rPr lang="es-CL" b="1" dirty="0"/>
              <a:t>Problema 3.-</a:t>
            </a:r>
            <a:r>
              <a:rPr lang="es-CL" dirty="0"/>
              <a:t> Una máquina lanza un proyectil a una velocidad inicial de 110 m/s , con ángulo de 35°, Calcular: a) Posición del proyectil a los 6s, b) Velocidad a los 6s, c) Tiempo en la máxima altura, d) Tiempo total del vuelo, e) Alcance </a:t>
            </a:r>
            <a:r>
              <a:rPr lang="es-CL" dirty="0" smtClean="0"/>
              <a:t>logrado</a:t>
            </a:r>
          </a:p>
          <a:p>
            <a:endParaRPr lang="es-ES" dirty="0"/>
          </a:p>
          <a:p>
            <a:r>
              <a:rPr lang="es-CL" b="1" dirty="0"/>
              <a:t>Problema 4. </a:t>
            </a:r>
            <a:r>
              <a:rPr lang="es-CL" dirty="0"/>
              <a:t>Un jugador de los Patriotas de la NFL le pega al balón con un ángulo de 37° con respecto al plano horizontal, imprimiéndole una velocidad inicial de 15 m/s, tal como se muestra en la imagen de abajo. Calcule: a) el tiempo que dura la pelota en el aire, b) La altura máxima, c) El alcance horizontal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854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4135" y="269630"/>
            <a:ext cx="8915400" cy="3777622"/>
          </a:xfrm>
        </p:spPr>
        <p:txBody>
          <a:bodyPr/>
          <a:lstStyle/>
          <a:p>
            <a:r>
              <a:rPr lang="es-ES" dirty="0" smtClean="0"/>
              <a:t>Movimiento en dos dimensiones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1181100"/>
            <a:ext cx="84296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7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8935" y="49236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Se caracteriza por:</a:t>
            </a:r>
          </a:p>
          <a:p>
            <a:pPr marL="0" indent="0">
              <a:buNone/>
            </a:pPr>
            <a:r>
              <a:rPr lang="es-ES" dirty="0" smtClean="0"/>
              <a:t>La componente horizontal de la velocidad permanece constante.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6" y="1851147"/>
            <a:ext cx="64008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2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9674" y="597877"/>
            <a:ext cx="8915400" cy="3777622"/>
          </a:xfrm>
        </p:spPr>
        <p:txBody>
          <a:bodyPr/>
          <a:lstStyle/>
          <a:p>
            <a:r>
              <a:rPr lang="es-ES" dirty="0" smtClean="0"/>
              <a:t>Es un movimiento simétrico , en el sentido:</a:t>
            </a:r>
          </a:p>
          <a:p>
            <a:r>
              <a:rPr lang="es-ES" dirty="0" smtClean="0"/>
              <a:t>El tiempo en subir , es el mismo tiempo en bajar.</a:t>
            </a:r>
            <a:endParaRPr lang="es-CL" dirty="0" smtClean="0"/>
          </a:p>
          <a:p>
            <a:r>
              <a:rPr lang="es-ES" dirty="0" smtClean="0"/>
              <a:t>El movimiento en el eje vertical , obedece a las leyes de Galileo.</a:t>
            </a:r>
          </a:p>
          <a:p>
            <a:r>
              <a:rPr lang="es-ES" dirty="0" smtClean="0"/>
              <a:t>La componente de la velocidad en un punto simétrico solo cambia de sentido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379" y="2280504"/>
            <a:ext cx="63722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6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6873" y="515815"/>
            <a:ext cx="8915400" cy="3777622"/>
          </a:xfrm>
        </p:spPr>
        <p:txBody>
          <a:bodyPr/>
          <a:lstStyle/>
          <a:p>
            <a:r>
              <a:rPr lang="es-ES" dirty="0" smtClean="0"/>
              <a:t>La velocidad de disparo es la velocidad de caída en el mismo punto horizontal, pero de sentido contrario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4" y="1465385"/>
            <a:ext cx="7549661" cy="46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81734" y="445477"/>
            <a:ext cx="9895865" cy="377762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Cuando se dispara el proyectil sube disminuyendo la velocidad vertical según “-g” .</a:t>
            </a:r>
          </a:p>
          <a:p>
            <a:pPr marL="0" indent="0">
              <a:buNone/>
            </a:pPr>
            <a:r>
              <a:rPr lang="es-ES" dirty="0" smtClean="0"/>
              <a:t>Cuando el proyectil alcanza la altura máxima de vuelo , la componente vertical de la velocidad es nula. A partir de ese punto el proyectil cae y comienza a aumentar la velocidad acelerando según “g”</a:t>
            </a:r>
          </a:p>
          <a:p>
            <a:pPr marL="0" indent="0">
              <a:buNone/>
            </a:pPr>
            <a:r>
              <a:rPr lang="es-ES" dirty="0" smtClean="0"/>
              <a:t>El tiempo se subida el igual al tiempo de bajada.</a:t>
            </a:r>
          </a:p>
          <a:p>
            <a:pPr marL="0" indent="0">
              <a:buNone/>
            </a:pPr>
            <a:r>
              <a:rPr lang="es-ES" dirty="0" smtClean="0"/>
              <a:t>El tiempo de vuelo es el mismo tiempo en que el proyectil alcanza el máximo desplazamiento horizontal, "alcance máximo”</a:t>
            </a:r>
          </a:p>
          <a:p>
            <a:pPr marL="0" indent="0">
              <a:buNone/>
            </a:pPr>
            <a:r>
              <a:rPr lang="es-ES" dirty="0" smtClean="0"/>
              <a:t>En el eje horizontal , se trata de un movimiento </a:t>
            </a:r>
          </a:p>
          <a:p>
            <a:pPr marL="0" indent="0">
              <a:buNone/>
            </a:pPr>
            <a:r>
              <a:rPr lang="es-ES" dirty="0" smtClean="0"/>
              <a:t>Uniforme.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163" y="2954216"/>
            <a:ext cx="4905375" cy="39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8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81735" y="422031"/>
            <a:ext cx="8915400" cy="3777622"/>
          </a:xfrm>
        </p:spPr>
        <p:txBody>
          <a:bodyPr/>
          <a:lstStyle/>
          <a:p>
            <a:r>
              <a:rPr lang="es-ES" dirty="0" smtClean="0"/>
              <a:t>La velocidad , en un punto cualquiera tiene dos componentes, </a:t>
            </a:r>
            <a:r>
              <a:rPr lang="es-ES" dirty="0" err="1" smtClean="0"/>
              <a:t>uina</a:t>
            </a:r>
            <a:r>
              <a:rPr lang="es-ES" dirty="0" smtClean="0"/>
              <a:t> es constante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16" y="1381125"/>
            <a:ext cx="89820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6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031" y="304801"/>
            <a:ext cx="8635172" cy="59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6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385" y="844062"/>
            <a:ext cx="8253046" cy="51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6344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</TotalTime>
  <Words>217</Words>
  <Application>Microsoft Office PowerPoint</Application>
  <PresentationFormat>Panorámica</PresentationFormat>
  <Paragraphs>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Espiral</vt:lpstr>
      <vt:lpstr>Lanzamiento de proyectiles.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Problemas de aplicación.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Lanzamiento de proyectiles.</dc:title>
  <dc:creator>Montoya</dc:creator>
  <cp:lastModifiedBy>Montoya</cp:lastModifiedBy>
  <cp:revision>4</cp:revision>
  <dcterms:created xsi:type="dcterms:W3CDTF">2021-03-18T10:57:51Z</dcterms:created>
  <dcterms:modified xsi:type="dcterms:W3CDTF">2021-03-18T11:33:57Z</dcterms:modified>
</cp:coreProperties>
</file>